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1" r:id="rId9"/>
    <p:sldId id="260" r:id="rId10"/>
  </p:sldIdLst>
  <p:sldSz cx="6858000" cy="9144000" type="letter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880"/>
    <a:srgbClr val="144F1E"/>
    <a:srgbClr val="36B14B"/>
    <a:srgbClr val="F2F3E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C5DD130A-ED24-4C30-8A9E-91D623B188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4DF1296-BDB4-49B9-9D54-6704F2AEA8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8B42B11-FA8F-42AF-BADA-206F14BF872B}" type="datetime1">
              <a:rPr lang="sv-SE" smtClean="0"/>
              <a:t>2024-02-23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DDDF394-278C-4DD7-88DF-0188785DCF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2C34283-E585-4CB1-B11C-B2A8616E99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A2D5AC-ACDE-48B4-9DFA-30880E32CF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843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1C8F423-7B1C-434E-ABCB-FC53F3874144}" type="datetime1">
              <a:rPr lang="sv-SE" noProof="0" smtClean="0"/>
              <a:t>2024-02-23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2A4A998-3D30-4FCE-AA45-E9A74DEA7FFE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6697672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2A4A998-3D30-4FCE-AA45-E9A74DEA7FF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085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2A4A998-3D30-4FCE-AA45-E9A74DEA7FF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251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25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5DE1DE6-79DA-47B6-A5F8-2FD3E99B3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4FD532-B6B2-4905-B924-E5A5037F3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3EE524-EB09-4E00-854F-B2144A716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F7B0B9A-D4BF-44E0-8370-035F1747EF6B}" type="datetime1">
              <a:rPr lang="sv-SE" noProof="0" smtClean="0"/>
              <a:t>2024-02-23</a:t>
            </a:fld>
            <a:endParaRPr lang="sv-SE" noProof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0A110E-6601-44FF-A67D-E6673B24C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EEC343-68AE-470C-A0C2-B18E98250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4242951-A9EE-4559-9E92-50C3FA02CFF6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63745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ktangel 78">
            <a:extLst>
              <a:ext uri="{FF2B5EF4-FFF2-40B4-BE49-F238E27FC236}">
                <a16:creationId xmlns:a16="http://schemas.microsoft.com/office/drawing/2014/main" id="{96FCB44D-72B4-ED20-5B74-DF0064508755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2028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0" name="Platshållare för innehåll 5" descr="En bild som visar Teckensnitt, text, Grafik, grafisk design&#10;&#10;Automatiskt genererad beskrivning">
            <a:extLst>
              <a:ext uri="{FF2B5EF4-FFF2-40B4-BE49-F238E27FC236}">
                <a16:creationId xmlns:a16="http://schemas.microsoft.com/office/drawing/2014/main" id="{8F6FB63F-1C63-CD85-30D2-C2CBB8A4EA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47582"/>
            <a:ext cx="3738741" cy="1892029"/>
          </a:xfrm>
          <a:prstGeom prst="rect">
            <a:avLst/>
          </a:prstGeom>
        </p:spPr>
      </p:pic>
      <p:pic>
        <p:nvPicPr>
          <p:cNvPr id="82" name="Bildobjekt 81" descr="En bild som visar clipart&#10;&#10;Automatiskt genererad beskrivning">
            <a:extLst>
              <a:ext uri="{FF2B5EF4-FFF2-40B4-BE49-F238E27FC236}">
                <a16:creationId xmlns:a16="http://schemas.microsoft.com/office/drawing/2014/main" id="{41BACCEA-0140-41F7-1A13-9E549DE392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126096"/>
            <a:ext cx="6667500" cy="6667500"/>
          </a:xfrm>
          <a:prstGeom prst="rect">
            <a:avLst/>
          </a:prstGeom>
        </p:spPr>
      </p:pic>
      <p:sp>
        <p:nvSpPr>
          <p:cNvPr id="81" name="textruta 80">
            <a:extLst>
              <a:ext uri="{FF2B5EF4-FFF2-40B4-BE49-F238E27FC236}">
                <a16:creationId xmlns:a16="http://schemas.microsoft.com/office/drawing/2014/main" id="{4A2C0683-ED18-DB3A-156A-8F61156CD465}"/>
              </a:ext>
            </a:extLst>
          </p:cNvPr>
          <p:cNvSpPr txBox="1"/>
          <p:nvPr/>
        </p:nvSpPr>
        <p:spPr>
          <a:xfrm>
            <a:off x="2470772" y="3303475"/>
            <a:ext cx="3450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rgbClr val="202880"/>
                </a:solidFill>
                <a:latin typeface="Bahnschrift" panose="020B0502040204020203" pitchFamily="34" charset="0"/>
              </a:rPr>
              <a:t>En förändring kan börja med ett hej.</a:t>
            </a:r>
          </a:p>
        </p:txBody>
      </p:sp>
    </p:spTree>
    <p:extLst>
      <p:ext uri="{BB962C8B-B14F-4D97-AF65-F5344CB8AC3E}">
        <p14:creationId xmlns:p14="http://schemas.microsoft.com/office/powerpoint/2010/main" val="17011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09"/>
    </mc:Choice>
    <mc:Fallback>
      <p:transition spd="slow" advTm="360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D5ACBAB-3BA8-A9CC-D8AE-EBACDC500301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2F3E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6F72AB2-43BE-5803-7F13-A7C25161DBCA}"/>
              </a:ext>
            </a:extLst>
          </p:cNvPr>
          <p:cNvSpPr txBox="1">
            <a:spLocks/>
          </p:cNvSpPr>
          <p:nvPr/>
        </p:nvSpPr>
        <p:spPr>
          <a:xfrm>
            <a:off x="440452" y="635019"/>
            <a:ext cx="5820648" cy="2213198"/>
          </a:xfrm>
          <a:prstGeom prst="rect">
            <a:avLst/>
          </a:prstGeom>
        </p:spPr>
        <p:txBody>
          <a:bodyPr/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i="1" dirty="0">
                <a:solidFill>
                  <a:srgbClr val="20288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Funderar du över dina eller någon annans alkoholvanor?</a:t>
            </a:r>
          </a:p>
        </p:txBody>
      </p:sp>
      <p:pic>
        <p:nvPicPr>
          <p:cNvPr id="3" name="Bildobjekt 2" descr="En bild som visar tecknad serie, konst&#10;&#10;Automatiskt genererad beskrivning">
            <a:extLst>
              <a:ext uri="{FF2B5EF4-FFF2-40B4-BE49-F238E27FC236}">
                <a16:creationId xmlns:a16="http://schemas.microsoft.com/office/drawing/2014/main" id="{FE790097-5200-3E6E-8D30-0D57035427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17900" y="2982819"/>
            <a:ext cx="3340100" cy="6161181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43C27294-D507-E34E-935F-3294C4BF82DE}"/>
              </a:ext>
            </a:extLst>
          </p:cNvPr>
          <p:cNvSpPr txBox="1"/>
          <p:nvPr/>
        </p:nvSpPr>
        <p:spPr>
          <a:xfrm>
            <a:off x="440452" y="3102217"/>
            <a:ext cx="46903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På Alkoholhjälpen kan du få anonymt stöd av professionella rådgivare och möta andra i liknande situation.</a:t>
            </a:r>
            <a:endParaRPr lang="sv-SE" sz="3200" dirty="0">
              <a:solidFill>
                <a:srgbClr val="20288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4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44"/>
    </mc:Choice>
    <mc:Fallback>
      <p:transition spd="slow" advTm="434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D5ACBAB-3BA8-A9CC-D8AE-EBACDC500301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2F3E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5780A09-B468-F3F5-F6A0-927F50BB3FF4}"/>
              </a:ext>
            </a:extLst>
          </p:cNvPr>
          <p:cNvSpPr txBox="1"/>
          <p:nvPr/>
        </p:nvSpPr>
        <p:spPr>
          <a:xfrm>
            <a:off x="738560" y="620913"/>
            <a:ext cx="4836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Skriv eller ring till professionella rådgivare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6E61DEBD-F469-F101-FD24-B685D128A59F}"/>
              </a:ext>
            </a:extLst>
          </p:cNvPr>
          <p:cNvGrpSpPr/>
          <p:nvPr/>
        </p:nvGrpSpPr>
        <p:grpSpPr>
          <a:xfrm>
            <a:off x="457200" y="791374"/>
            <a:ext cx="228492" cy="4858498"/>
            <a:chOff x="457200" y="1347965"/>
            <a:chExt cx="228492" cy="4858498"/>
          </a:xfrm>
        </p:grpSpPr>
        <p:sp>
          <p:nvSpPr>
            <p:cNvPr id="10" name="Ellips 9">
              <a:extLst>
                <a:ext uri="{FF2B5EF4-FFF2-40B4-BE49-F238E27FC236}">
                  <a16:creationId xmlns:a16="http://schemas.microsoft.com/office/drawing/2014/main" id="{C644B845-A9FB-0E01-D739-11EB1FCD49D5}"/>
                </a:ext>
              </a:extLst>
            </p:cNvPr>
            <p:cNvSpPr/>
            <p:nvPr/>
          </p:nvSpPr>
          <p:spPr>
            <a:xfrm>
              <a:off x="457200" y="1347965"/>
              <a:ext cx="228492" cy="228492"/>
            </a:xfrm>
            <a:prstGeom prst="ellipse">
              <a:avLst/>
            </a:prstGeom>
            <a:solidFill>
              <a:srgbClr val="606A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Ellips 10">
              <a:extLst>
                <a:ext uri="{FF2B5EF4-FFF2-40B4-BE49-F238E27FC236}">
                  <a16:creationId xmlns:a16="http://schemas.microsoft.com/office/drawing/2014/main" id="{7DDA3CEE-18A3-B5DB-9686-AFFC7526CE73}"/>
                </a:ext>
              </a:extLst>
            </p:cNvPr>
            <p:cNvSpPr/>
            <p:nvPr/>
          </p:nvSpPr>
          <p:spPr>
            <a:xfrm>
              <a:off x="457200" y="2561551"/>
              <a:ext cx="228492" cy="228492"/>
            </a:xfrm>
            <a:prstGeom prst="ellipse">
              <a:avLst/>
            </a:prstGeom>
            <a:solidFill>
              <a:srgbClr val="606A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Ellips 11">
              <a:extLst>
                <a:ext uri="{FF2B5EF4-FFF2-40B4-BE49-F238E27FC236}">
                  <a16:creationId xmlns:a16="http://schemas.microsoft.com/office/drawing/2014/main" id="{70813E1E-5A7C-4CFD-18F0-5426DEB3C62D}"/>
                </a:ext>
              </a:extLst>
            </p:cNvPr>
            <p:cNvSpPr/>
            <p:nvPr/>
          </p:nvSpPr>
          <p:spPr>
            <a:xfrm>
              <a:off x="457200" y="3774567"/>
              <a:ext cx="228492" cy="228492"/>
            </a:xfrm>
            <a:prstGeom prst="ellipse">
              <a:avLst/>
            </a:prstGeom>
            <a:solidFill>
              <a:srgbClr val="606A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Ellips 12">
              <a:extLst>
                <a:ext uri="{FF2B5EF4-FFF2-40B4-BE49-F238E27FC236}">
                  <a16:creationId xmlns:a16="http://schemas.microsoft.com/office/drawing/2014/main" id="{123B3602-493D-D6EB-F7AC-E3556BE690B6}"/>
                </a:ext>
              </a:extLst>
            </p:cNvPr>
            <p:cNvSpPr/>
            <p:nvPr/>
          </p:nvSpPr>
          <p:spPr>
            <a:xfrm>
              <a:off x="457200" y="4692166"/>
              <a:ext cx="228492" cy="228492"/>
            </a:xfrm>
            <a:prstGeom prst="ellipse">
              <a:avLst/>
            </a:prstGeom>
            <a:solidFill>
              <a:srgbClr val="606A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Ellips 13">
              <a:extLst>
                <a:ext uri="{FF2B5EF4-FFF2-40B4-BE49-F238E27FC236}">
                  <a16:creationId xmlns:a16="http://schemas.microsoft.com/office/drawing/2014/main" id="{2A4BC32B-E164-6A31-F374-8986D6EB1236}"/>
                </a:ext>
              </a:extLst>
            </p:cNvPr>
            <p:cNvSpPr/>
            <p:nvPr/>
          </p:nvSpPr>
          <p:spPr>
            <a:xfrm>
              <a:off x="457200" y="5977971"/>
              <a:ext cx="228492" cy="228492"/>
            </a:xfrm>
            <a:prstGeom prst="ellipse">
              <a:avLst/>
            </a:prstGeom>
            <a:solidFill>
              <a:srgbClr val="606A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8" name="textruta 17">
            <a:extLst>
              <a:ext uri="{FF2B5EF4-FFF2-40B4-BE49-F238E27FC236}">
                <a16:creationId xmlns:a16="http://schemas.microsoft.com/office/drawing/2014/main" id="{4548AFE8-F109-F347-AAA5-E95160D0DC94}"/>
              </a:ext>
            </a:extLst>
          </p:cNvPr>
          <p:cNvSpPr txBox="1"/>
          <p:nvPr/>
        </p:nvSpPr>
        <p:spPr>
          <a:xfrm>
            <a:off x="738560" y="1837864"/>
            <a:ext cx="39751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Möt andra i liknande situation i våra forum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4A9B4401-BDE9-DAAB-CE92-8A994FEB82B6}"/>
              </a:ext>
            </a:extLst>
          </p:cNvPr>
          <p:cNvSpPr txBox="1"/>
          <p:nvPr/>
        </p:nvSpPr>
        <p:spPr>
          <a:xfrm>
            <a:off x="738560" y="3054008"/>
            <a:ext cx="45620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Gå ett självhjälpsprogram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E794AF14-83CC-777B-6275-0BA595EB75B7}"/>
              </a:ext>
            </a:extLst>
          </p:cNvPr>
          <p:cNvSpPr txBox="1"/>
          <p:nvPr/>
        </p:nvSpPr>
        <p:spPr>
          <a:xfrm>
            <a:off x="738560" y="3976537"/>
            <a:ext cx="45620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Få koll på ditt drickande genom vår alkoholkalender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7B32C6C5-5E04-B82D-87E5-E182C8C21EF5}"/>
              </a:ext>
            </a:extLst>
          </p:cNvPr>
          <p:cNvSpPr txBox="1"/>
          <p:nvPr/>
        </p:nvSpPr>
        <p:spPr>
          <a:xfrm>
            <a:off x="738560" y="5274016"/>
            <a:ext cx="3978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Testa dina vanor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BC17633-DE21-94C0-AC9A-46BE464DC5EF}"/>
              </a:ext>
            </a:extLst>
          </p:cNvPr>
          <p:cNvSpPr txBox="1">
            <a:spLocks/>
          </p:cNvSpPr>
          <p:nvPr/>
        </p:nvSpPr>
        <p:spPr>
          <a:xfrm>
            <a:off x="457200" y="8184051"/>
            <a:ext cx="5903540" cy="555560"/>
          </a:xfrm>
          <a:prstGeom prst="rect">
            <a:avLst/>
          </a:prstGeom>
        </p:spPr>
        <p:txBody>
          <a:bodyPr/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>
                <a:solidFill>
                  <a:srgbClr val="20288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alkoholhjalpen.se  |  020-84 44 48</a:t>
            </a:r>
          </a:p>
        </p:txBody>
      </p:sp>
    </p:spTree>
    <p:extLst>
      <p:ext uri="{BB962C8B-B14F-4D97-AF65-F5344CB8AC3E}">
        <p14:creationId xmlns:p14="http://schemas.microsoft.com/office/powerpoint/2010/main" val="242807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58"/>
    </mc:Choice>
    <mc:Fallback>
      <p:transition spd="slow" advTm="445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ktangel 78">
            <a:extLst>
              <a:ext uri="{FF2B5EF4-FFF2-40B4-BE49-F238E27FC236}">
                <a16:creationId xmlns:a16="http://schemas.microsoft.com/office/drawing/2014/main" id="{96FCB44D-72B4-ED20-5B74-DF0064508755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144F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144F1E"/>
              </a:solidFill>
            </a:endParaRPr>
          </a:p>
        </p:txBody>
      </p:sp>
      <p:pic>
        <p:nvPicPr>
          <p:cNvPr id="80" name="Platshållare för innehåll 5">
            <a:extLst>
              <a:ext uri="{FF2B5EF4-FFF2-40B4-BE49-F238E27FC236}">
                <a16:creationId xmlns:a16="http://schemas.microsoft.com/office/drawing/2014/main" id="{8F6FB63F-1C63-CD85-30D2-C2CBB8A4E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253" y="6847582"/>
            <a:ext cx="3652635" cy="1892029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B88E5032-82BD-FB6E-E899-BE073E2DD916}"/>
              </a:ext>
            </a:extLst>
          </p:cNvPr>
          <p:cNvSpPr txBox="1"/>
          <p:nvPr/>
        </p:nvSpPr>
        <p:spPr>
          <a:xfrm>
            <a:off x="2220266" y="2738708"/>
            <a:ext cx="38125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Hos oss är ingenting för litet eller stort. Om du är osäker var du ska börja - pröva med ett hej!</a:t>
            </a:r>
            <a:endParaRPr lang="sv-SE" sz="3600" dirty="0">
              <a:solidFill>
                <a:srgbClr val="144F1E"/>
              </a:solidFill>
              <a:latin typeface="Bahnschrift" panose="020B0502040204020203" pitchFamily="34" charset="0"/>
            </a:endParaRPr>
          </a:p>
        </p:txBody>
      </p:sp>
      <p:pic>
        <p:nvPicPr>
          <p:cNvPr id="4" name="Bildobjekt 3" descr="En bild som visar clipart&#10;&#10;Automatiskt genererad beskrivning">
            <a:extLst>
              <a:ext uri="{FF2B5EF4-FFF2-40B4-BE49-F238E27FC236}">
                <a16:creationId xmlns:a16="http://schemas.microsoft.com/office/drawing/2014/main" id="{35DEAEEB-96A1-9B4E-4E2F-0C3D3792B6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126096"/>
            <a:ext cx="6667500" cy="666750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29D5C2E-D592-A4AD-81AF-C4EE48DD476F}"/>
              </a:ext>
            </a:extLst>
          </p:cNvPr>
          <p:cNvSpPr txBox="1"/>
          <p:nvPr/>
        </p:nvSpPr>
        <p:spPr>
          <a:xfrm>
            <a:off x="2470772" y="3303475"/>
            <a:ext cx="3450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rgbClr val="144F1E"/>
                </a:solidFill>
                <a:latin typeface="Bahnschrift" panose="020B0502040204020203" pitchFamily="34" charset="0"/>
              </a:rPr>
              <a:t>En förändring kan börja med ett hej.</a:t>
            </a:r>
          </a:p>
        </p:txBody>
      </p:sp>
    </p:spTree>
    <p:extLst>
      <p:ext uri="{BB962C8B-B14F-4D97-AF65-F5344CB8AC3E}">
        <p14:creationId xmlns:p14="http://schemas.microsoft.com/office/powerpoint/2010/main" val="327688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49"/>
    </mc:Choice>
    <mc:Fallback>
      <p:transition spd="slow" advTm="334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D5ACBAB-3BA8-A9CC-D8AE-EBACDC500301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2F3E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6F72AB2-43BE-5803-7F13-A7C25161DBCA}"/>
              </a:ext>
            </a:extLst>
          </p:cNvPr>
          <p:cNvSpPr txBox="1">
            <a:spLocks/>
          </p:cNvSpPr>
          <p:nvPr/>
        </p:nvSpPr>
        <p:spPr>
          <a:xfrm>
            <a:off x="440452" y="635019"/>
            <a:ext cx="5820648" cy="2213198"/>
          </a:xfrm>
          <a:prstGeom prst="rect">
            <a:avLst/>
          </a:prstGeom>
        </p:spPr>
        <p:txBody>
          <a:bodyPr/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i="1" dirty="0">
                <a:solidFill>
                  <a:srgbClr val="144F1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Funderar du över din eller någon annans droganvändning?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E1339A09-A9F7-CB3C-7FCA-9AE93BA3807E}"/>
              </a:ext>
            </a:extLst>
          </p:cNvPr>
          <p:cNvSpPr txBox="1"/>
          <p:nvPr/>
        </p:nvSpPr>
        <p:spPr>
          <a:xfrm>
            <a:off x="440450" y="3287175"/>
            <a:ext cx="41315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Vi på Droghjälpen </a:t>
            </a:r>
          </a:p>
          <a:p>
            <a:r>
              <a:rPr lang="sv-SE" sz="36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pratar dagligen med människor om droger och läkemedel. Du är inte ensam!</a:t>
            </a:r>
            <a:endParaRPr lang="sv-SE" sz="3600" dirty="0">
              <a:solidFill>
                <a:srgbClr val="144F1E"/>
              </a:solidFill>
              <a:latin typeface="Bahnschrift" panose="020B0502040204020203" pitchFamily="34" charset="0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8381179-95D1-8F35-51C3-43412177BD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99006" y="2751669"/>
            <a:ext cx="2791200" cy="448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7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37"/>
    </mc:Choice>
    <mc:Fallback>
      <p:transition spd="slow" advTm="443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D5ACBAB-3BA8-A9CC-D8AE-EBACDC500301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2F3E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5780A09-B468-F3F5-F6A0-927F50BB3FF4}"/>
              </a:ext>
            </a:extLst>
          </p:cNvPr>
          <p:cNvSpPr txBox="1"/>
          <p:nvPr/>
        </p:nvSpPr>
        <p:spPr>
          <a:xfrm>
            <a:off x="738560" y="620913"/>
            <a:ext cx="4836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Skriv eller ring till professionella rådgivare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6E61DEBD-F469-F101-FD24-B685D128A59F}"/>
              </a:ext>
            </a:extLst>
          </p:cNvPr>
          <p:cNvGrpSpPr/>
          <p:nvPr/>
        </p:nvGrpSpPr>
        <p:grpSpPr>
          <a:xfrm>
            <a:off x="457200" y="776860"/>
            <a:ext cx="228492" cy="3857398"/>
            <a:chOff x="457200" y="1333451"/>
            <a:chExt cx="228492" cy="3857398"/>
          </a:xfrm>
          <a:solidFill>
            <a:srgbClr val="36B14B"/>
          </a:solidFill>
        </p:grpSpPr>
        <p:sp>
          <p:nvSpPr>
            <p:cNvPr id="10" name="Ellips 9">
              <a:extLst>
                <a:ext uri="{FF2B5EF4-FFF2-40B4-BE49-F238E27FC236}">
                  <a16:creationId xmlns:a16="http://schemas.microsoft.com/office/drawing/2014/main" id="{C644B845-A9FB-0E01-D739-11EB1FCD49D5}"/>
                </a:ext>
              </a:extLst>
            </p:cNvPr>
            <p:cNvSpPr/>
            <p:nvPr/>
          </p:nvSpPr>
          <p:spPr>
            <a:xfrm>
              <a:off x="457200" y="1333451"/>
              <a:ext cx="228492" cy="228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Ellips 10">
              <a:extLst>
                <a:ext uri="{FF2B5EF4-FFF2-40B4-BE49-F238E27FC236}">
                  <a16:creationId xmlns:a16="http://schemas.microsoft.com/office/drawing/2014/main" id="{7DDA3CEE-18A3-B5DB-9686-AFFC7526CE73}"/>
                </a:ext>
              </a:extLst>
            </p:cNvPr>
            <p:cNvSpPr/>
            <p:nvPr/>
          </p:nvSpPr>
          <p:spPr>
            <a:xfrm>
              <a:off x="457200" y="2532523"/>
              <a:ext cx="228492" cy="228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Ellips 11">
              <a:extLst>
                <a:ext uri="{FF2B5EF4-FFF2-40B4-BE49-F238E27FC236}">
                  <a16:creationId xmlns:a16="http://schemas.microsoft.com/office/drawing/2014/main" id="{70813E1E-5A7C-4CFD-18F0-5426DEB3C62D}"/>
                </a:ext>
              </a:extLst>
            </p:cNvPr>
            <p:cNvSpPr/>
            <p:nvPr/>
          </p:nvSpPr>
          <p:spPr>
            <a:xfrm>
              <a:off x="457200" y="4185399"/>
              <a:ext cx="228492" cy="228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Ellips 12">
              <a:extLst>
                <a:ext uri="{FF2B5EF4-FFF2-40B4-BE49-F238E27FC236}">
                  <a16:creationId xmlns:a16="http://schemas.microsoft.com/office/drawing/2014/main" id="{123B3602-493D-D6EB-F7AC-E3556BE690B6}"/>
                </a:ext>
              </a:extLst>
            </p:cNvPr>
            <p:cNvSpPr/>
            <p:nvPr/>
          </p:nvSpPr>
          <p:spPr>
            <a:xfrm>
              <a:off x="457200" y="4962357"/>
              <a:ext cx="228492" cy="228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8" name="textruta 17">
            <a:extLst>
              <a:ext uri="{FF2B5EF4-FFF2-40B4-BE49-F238E27FC236}">
                <a16:creationId xmlns:a16="http://schemas.microsoft.com/office/drawing/2014/main" id="{4548AFE8-F109-F347-AAA5-E95160D0DC94}"/>
              </a:ext>
            </a:extLst>
          </p:cNvPr>
          <p:cNvSpPr txBox="1"/>
          <p:nvPr/>
        </p:nvSpPr>
        <p:spPr>
          <a:xfrm>
            <a:off x="741694" y="4257118"/>
            <a:ext cx="39751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Ta del av vårt anhörigforum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4A9B4401-BDE9-DAAB-CE92-8A994FEB82B6}"/>
              </a:ext>
            </a:extLst>
          </p:cNvPr>
          <p:cNvSpPr txBox="1"/>
          <p:nvPr/>
        </p:nvSpPr>
        <p:spPr>
          <a:xfrm>
            <a:off x="738560" y="1832981"/>
            <a:ext cx="456206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Gå ett självhjälpsprogram för att minska din cannabisanvändning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7B32C6C5-5E04-B82D-87E5-E182C8C21EF5}"/>
              </a:ext>
            </a:extLst>
          </p:cNvPr>
          <p:cNvSpPr txBox="1"/>
          <p:nvPr/>
        </p:nvSpPr>
        <p:spPr>
          <a:xfrm>
            <a:off x="738560" y="3475937"/>
            <a:ext cx="3978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Testa dina vanor</a:t>
            </a: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37C6943A-8A50-2614-3E88-0F72AD673E65}"/>
              </a:ext>
            </a:extLst>
          </p:cNvPr>
          <p:cNvSpPr txBox="1">
            <a:spLocks/>
          </p:cNvSpPr>
          <p:nvPr/>
        </p:nvSpPr>
        <p:spPr>
          <a:xfrm>
            <a:off x="457200" y="8184051"/>
            <a:ext cx="5903540" cy="555560"/>
          </a:xfrm>
          <a:prstGeom prst="rect">
            <a:avLst/>
          </a:prstGeom>
        </p:spPr>
        <p:txBody>
          <a:bodyPr/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dirty="0">
                <a:solidFill>
                  <a:srgbClr val="144F1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droghjalpen.se  |  020-91 91 91</a:t>
            </a:r>
          </a:p>
        </p:txBody>
      </p:sp>
    </p:spTree>
    <p:extLst>
      <p:ext uri="{BB962C8B-B14F-4D97-AF65-F5344CB8AC3E}">
        <p14:creationId xmlns:p14="http://schemas.microsoft.com/office/powerpoint/2010/main" val="3567009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28"/>
    </mc:Choice>
    <mc:Fallback>
      <p:transition spd="slow" advTm="4928"/>
    </mc:Fallback>
  </mc:AlternateContent>
</p:sld>
</file>

<file path=ppt/theme/theme1.xml><?xml version="1.0" encoding="utf-8"?>
<a:theme xmlns:a="http://schemas.openxmlformats.org/drawingml/2006/main" name="Office-tema">
  <a:themeElements>
    <a:clrScheme name="Custom 34">
      <a:dk1>
        <a:sysClr val="windowText" lastClr="000000"/>
      </a:dk1>
      <a:lt1>
        <a:sysClr val="window" lastClr="FFFFFF"/>
      </a:lt1>
      <a:dk2>
        <a:srgbClr val="44546A"/>
      </a:dk2>
      <a:lt2>
        <a:srgbClr val="999999"/>
      </a:lt2>
      <a:accent1>
        <a:srgbClr val="FFC300"/>
      </a:accent1>
      <a:accent2>
        <a:srgbClr val="F8682C"/>
      </a:accent2>
      <a:accent3>
        <a:srgbClr val="00B4F1"/>
      </a:accent3>
      <a:accent4>
        <a:srgbClr val="91C300"/>
      </a:accent4>
      <a:accent5>
        <a:srgbClr val="5B9BD5"/>
      </a:accent5>
      <a:accent6>
        <a:srgbClr val="70AD47"/>
      </a:accent6>
      <a:hlink>
        <a:srgbClr val="999999"/>
      </a:hlink>
      <a:folHlink>
        <a:srgbClr val="999999"/>
      </a:folHlink>
    </a:clrScheme>
    <a:fontScheme name="Custom 35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418422_TF78338839_Win32" id="{6CD76756-7BD7-4BB3-9A61-38B34F174B21}" vid="{38D8AFA7-4FC9-49BB-B3A6-3681684215E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C7DA17-5805-407F-B109-4B214E84398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D13F4D4-03EA-45C9-B568-9AB026B720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C51EE3-1163-4C56-9F38-41F8DA8D96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Informationsgrafiska bilder för leveranskedja</Template>
  <TotalTime>79</TotalTime>
  <Words>157</Words>
  <Application>Microsoft Office PowerPoint</Application>
  <PresentationFormat>US Letter (8,5 x 11 tum)</PresentationFormat>
  <Paragraphs>21</Paragraphs>
  <Slides>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Arial</vt:lpstr>
      <vt:lpstr>Bahnschrift</vt:lpstr>
      <vt:lpstr>Calibri</vt:lpstr>
      <vt:lpstr>Cambria</vt:lpstr>
      <vt:lpstr>Century Gothic</vt:lpstr>
      <vt:lpstr>Times New Roman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Lydia Darmark D649</dc:creator>
  <cp:lastModifiedBy>Lydia Darmark</cp:lastModifiedBy>
  <cp:revision>4</cp:revision>
  <dcterms:created xsi:type="dcterms:W3CDTF">2024-02-06T14:35:22Z</dcterms:created>
  <dcterms:modified xsi:type="dcterms:W3CDTF">2024-02-23T10:38:08Z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